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C813"/>
    <a:srgbClr val="0ABAE4"/>
    <a:srgbClr val="11F31C"/>
    <a:srgbClr val="B30000"/>
    <a:srgbClr val="F3D1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6" d="100"/>
          <a:sy n="56" d="100"/>
        </p:scale>
        <p:origin x="-7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2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9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4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32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36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1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64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5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9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9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8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8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88750-2FCD-4A66-AAC9-4AA475A67A5E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4F8F-DD10-462E-ADCD-F6EA3F22B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60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zzlemaker.com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wordle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hyperlink" Target="http://www.spellingcit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75" y="3545"/>
            <a:ext cx="5109052" cy="651874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930081" y="2117712"/>
            <a:ext cx="997273" cy="846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700" b="1" dirty="0" smtClean="0"/>
              <a:t>Roll the dice</a:t>
            </a:r>
            <a:r>
              <a:rPr lang="en-CA" sz="700" dirty="0" smtClean="0"/>
              <a:t>:  </a:t>
            </a:r>
          </a:p>
          <a:p>
            <a:r>
              <a:rPr lang="en-CA" sz="700" dirty="0" smtClean="0"/>
              <a:t>Roll 1 die and the number that appears is the number of times you practice each word</a:t>
            </a:r>
            <a:endParaRPr lang="en-US" sz="7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930081" y="2110960"/>
            <a:ext cx="881448" cy="799071"/>
            <a:chOff x="4302005" y="1600899"/>
            <a:chExt cx="881448" cy="799071"/>
          </a:xfrm>
        </p:grpSpPr>
        <p:sp>
          <p:nvSpPr>
            <p:cNvPr id="39" name="Rounded Rectangle 38"/>
            <p:cNvSpPr/>
            <p:nvPr/>
          </p:nvSpPr>
          <p:spPr>
            <a:xfrm>
              <a:off x="4302005" y="1600899"/>
              <a:ext cx="881448" cy="799071"/>
            </a:xfrm>
            <a:prstGeom prst="roundRect">
              <a:avLst/>
            </a:prstGeom>
            <a:solidFill>
              <a:srgbClr val="0ABAE4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312" y="1678209"/>
              <a:ext cx="648834" cy="644450"/>
            </a:xfrm>
            <a:prstGeom prst="rect">
              <a:avLst/>
            </a:prstGeom>
          </p:spPr>
        </p:pic>
      </p:grpSp>
      <p:sp>
        <p:nvSpPr>
          <p:cNvPr id="99" name="TextBox 98"/>
          <p:cNvSpPr txBox="1"/>
          <p:nvPr/>
        </p:nvSpPr>
        <p:spPr>
          <a:xfrm>
            <a:off x="3974554" y="1256642"/>
            <a:ext cx="88144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Secret Agent Words</a:t>
            </a:r>
            <a:r>
              <a:rPr lang="en-US" sz="600" dirty="0">
                <a:solidFill>
                  <a:schemeClr val="bg1"/>
                </a:solidFill>
              </a:rPr>
              <a:t> : Number the alphabet from 1 to 26, then convert your words to a number code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3958257" y="1196235"/>
            <a:ext cx="881448" cy="799071"/>
            <a:chOff x="3961101" y="1168293"/>
            <a:chExt cx="881448" cy="799071"/>
          </a:xfrm>
        </p:grpSpPr>
        <p:sp>
          <p:nvSpPr>
            <p:cNvPr id="87" name="Rounded Rectangle 86"/>
            <p:cNvSpPr/>
            <p:nvPr/>
          </p:nvSpPr>
          <p:spPr>
            <a:xfrm>
              <a:off x="3961101" y="1168293"/>
              <a:ext cx="881448" cy="799071"/>
            </a:xfrm>
            <a:prstGeom prst="roundRect">
              <a:avLst/>
            </a:prstGeom>
            <a:solidFill>
              <a:srgbClr val="0ABAE4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408" y="1245603"/>
              <a:ext cx="648834" cy="644450"/>
            </a:xfrm>
            <a:prstGeom prst="rect">
              <a:avLst/>
            </a:prstGeom>
          </p:spPr>
        </p:pic>
      </p:grpSp>
      <p:sp>
        <p:nvSpPr>
          <p:cNvPr id="100" name="TextBox 99"/>
          <p:cNvSpPr txBox="1"/>
          <p:nvPr/>
        </p:nvSpPr>
        <p:spPr>
          <a:xfrm>
            <a:off x="4020084" y="3100591"/>
            <a:ext cx="88144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CA" sz="600" b="1" dirty="0">
                <a:solidFill>
                  <a:schemeClr val="bg1"/>
                </a:solidFill>
              </a:rPr>
              <a:t>Word stairs</a:t>
            </a:r>
            <a:r>
              <a:rPr lang="en-CA" sz="600" dirty="0">
                <a:solidFill>
                  <a:schemeClr val="bg1"/>
                </a:solidFill>
              </a:rPr>
              <a:t>:  Copy each word and make a staircase.   </a:t>
            </a:r>
            <a:r>
              <a:rPr lang="fr-CA" sz="600" dirty="0">
                <a:solidFill>
                  <a:schemeClr val="bg1"/>
                </a:solidFill>
              </a:rPr>
              <a:t>Ex. </a:t>
            </a:r>
            <a:r>
              <a:rPr lang="en-CA" sz="600" dirty="0" smtClean="0">
                <a:solidFill>
                  <a:schemeClr val="bg1"/>
                </a:solidFill>
              </a:rPr>
              <a:t>h                                                           ha                                           hap                                                 </a:t>
            </a:r>
            <a:r>
              <a:rPr lang="en-CA" sz="600" dirty="0" err="1" smtClean="0">
                <a:solidFill>
                  <a:schemeClr val="bg1"/>
                </a:solidFill>
              </a:rPr>
              <a:t>hap</a:t>
            </a:r>
            <a:r>
              <a:rPr lang="en-CA" sz="600" dirty="0" smtClean="0">
                <a:solidFill>
                  <a:schemeClr val="bg1"/>
                </a:solidFill>
              </a:rPr>
              <a:t>                                                    </a:t>
            </a:r>
            <a:r>
              <a:rPr lang="en-CA" sz="600" dirty="0">
                <a:solidFill>
                  <a:schemeClr val="bg1"/>
                </a:solidFill>
              </a:rPr>
              <a:t>happy </a:t>
            </a:r>
            <a:endParaRPr lang="en-US" sz="600" dirty="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958257" y="3075016"/>
            <a:ext cx="881448" cy="799071"/>
            <a:chOff x="4302005" y="1600899"/>
            <a:chExt cx="881448" cy="799071"/>
          </a:xfrm>
        </p:grpSpPr>
        <p:sp>
          <p:nvSpPr>
            <p:cNvPr id="42" name="Rounded Rectangle 41"/>
            <p:cNvSpPr/>
            <p:nvPr/>
          </p:nvSpPr>
          <p:spPr>
            <a:xfrm>
              <a:off x="4302005" y="1600899"/>
              <a:ext cx="881448" cy="799071"/>
            </a:xfrm>
            <a:prstGeom prst="roundRect">
              <a:avLst/>
            </a:prstGeom>
            <a:solidFill>
              <a:srgbClr val="0ABAE4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312" y="1678209"/>
              <a:ext cx="648834" cy="644450"/>
            </a:xfrm>
            <a:prstGeom prst="rect">
              <a:avLst/>
            </a:prstGeom>
          </p:spPr>
        </p:pic>
      </p:grpSp>
      <p:sp>
        <p:nvSpPr>
          <p:cNvPr id="101" name="TextBox 100"/>
          <p:cNvSpPr txBox="1"/>
          <p:nvPr/>
        </p:nvSpPr>
        <p:spPr>
          <a:xfrm>
            <a:off x="3987132" y="4945361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Other Handed</a:t>
            </a:r>
            <a:r>
              <a:rPr lang="en-US" sz="800" dirty="0">
                <a:solidFill>
                  <a:schemeClr val="bg1"/>
                </a:solidFill>
              </a:rPr>
              <a:t>: If you are right-handed, write with your left, or vice versa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12015" y="1194006"/>
            <a:ext cx="962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Visit </a:t>
            </a:r>
            <a:r>
              <a:rPr lang="en-US" sz="600" dirty="0" smtClean="0">
                <a:solidFill>
                  <a:schemeClr val="bg1"/>
                </a:solidFill>
                <a:hlinkClick r:id="rId4"/>
              </a:rPr>
              <a:t>www.spellingcity.com</a:t>
            </a:r>
            <a:r>
              <a:rPr lang="en-US" sz="600" dirty="0" smtClean="0">
                <a:solidFill>
                  <a:schemeClr val="bg1"/>
                </a:solidFill>
              </a:rPr>
              <a:t>. Type </a:t>
            </a:r>
            <a:r>
              <a:rPr lang="en-US" sz="600" dirty="0">
                <a:solidFill>
                  <a:schemeClr val="bg1"/>
                </a:solidFill>
              </a:rPr>
              <a:t>in your </a:t>
            </a:r>
            <a:r>
              <a:rPr lang="en-US" sz="600" dirty="0" smtClean="0">
                <a:solidFill>
                  <a:schemeClr val="bg1"/>
                </a:solidFill>
              </a:rPr>
              <a:t>spelling words </a:t>
            </a:r>
            <a:r>
              <a:rPr lang="en-US" sz="600" dirty="0">
                <a:solidFill>
                  <a:schemeClr val="bg1"/>
                </a:solidFill>
              </a:rPr>
              <a:t>and choose </a:t>
            </a:r>
            <a:r>
              <a:rPr lang="en-US" sz="600" dirty="0" smtClean="0">
                <a:solidFill>
                  <a:schemeClr val="bg1"/>
                </a:solidFill>
              </a:rPr>
              <a:t>an activity </a:t>
            </a:r>
            <a:r>
              <a:rPr lang="en-US" sz="600" dirty="0">
                <a:solidFill>
                  <a:schemeClr val="bg1"/>
                </a:solidFill>
              </a:rPr>
              <a:t>to complete.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948787" y="4942079"/>
            <a:ext cx="881448" cy="799071"/>
            <a:chOff x="4302005" y="1600899"/>
            <a:chExt cx="881448" cy="799071"/>
          </a:xfrm>
        </p:grpSpPr>
        <p:sp>
          <p:nvSpPr>
            <p:cNvPr id="48" name="Rounded Rectangle 47"/>
            <p:cNvSpPr/>
            <p:nvPr/>
          </p:nvSpPr>
          <p:spPr>
            <a:xfrm>
              <a:off x="4302005" y="1600899"/>
              <a:ext cx="881448" cy="799071"/>
            </a:xfrm>
            <a:prstGeom prst="roundRect">
              <a:avLst/>
            </a:prstGeom>
            <a:solidFill>
              <a:srgbClr val="0ABAE4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312" y="1678209"/>
              <a:ext cx="648834" cy="644450"/>
            </a:xfrm>
            <a:prstGeom prst="rect">
              <a:avLst/>
            </a:prstGeom>
          </p:spPr>
        </p:pic>
      </p:grpSp>
      <p:grpSp>
        <p:nvGrpSpPr>
          <p:cNvPr id="92" name="Group 91"/>
          <p:cNvGrpSpPr/>
          <p:nvPr/>
        </p:nvGrpSpPr>
        <p:grpSpPr>
          <a:xfrm>
            <a:off x="7060097" y="1179809"/>
            <a:ext cx="881448" cy="799071"/>
            <a:chOff x="7024190" y="1830640"/>
            <a:chExt cx="881448" cy="799071"/>
          </a:xfrm>
        </p:grpSpPr>
        <p:sp>
          <p:nvSpPr>
            <p:cNvPr id="93" name="Rounded Rectangle 92"/>
            <p:cNvSpPr/>
            <p:nvPr/>
          </p:nvSpPr>
          <p:spPr>
            <a:xfrm>
              <a:off x="7024190" y="1830640"/>
              <a:ext cx="881448" cy="799071"/>
            </a:xfrm>
            <a:prstGeom prst="roundRect">
              <a:avLst/>
            </a:prstGeom>
            <a:solidFill>
              <a:srgbClr val="0AC81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358" y="1901392"/>
              <a:ext cx="686416" cy="686416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3891438" y="4011412"/>
            <a:ext cx="948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Get a timer. Set it for </a:t>
            </a:r>
            <a:r>
              <a:rPr lang="en-US" sz="600" dirty="0" smtClean="0">
                <a:solidFill>
                  <a:schemeClr val="bg1"/>
                </a:solidFill>
              </a:rPr>
              <a:t>3 minutes</a:t>
            </a:r>
            <a:r>
              <a:rPr lang="en-US" sz="600" dirty="0">
                <a:solidFill>
                  <a:schemeClr val="bg1"/>
                </a:solidFill>
              </a:rPr>
              <a:t>. See how </a:t>
            </a:r>
            <a:r>
              <a:rPr lang="en-US" sz="600" dirty="0" smtClean="0">
                <a:solidFill>
                  <a:schemeClr val="bg1"/>
                </a:solidFill>
              </a:rPr>
              <a:t>many times </a:t>
            </a:r>
            <a:r>
              <a:rPr lang="en-US" sz="600" dirty="0">
                <a:solidFill>
                  <a:schemeClr val="bg1"/>
                </a:solidFill>
              </a:rPr>
              <a:t>you can write </a:t>
            </a:r>
            <a:r>
              <a:rPr lang="en-US" sz="600" dirty="0" smtClean="0">
                <a:solidFill>
                  <a:schemeClr val="bg1"/>
                </a:solidFill>
              </a:rPr>
              <a:t>your words </a:t>
            </a:r>
            <a:r>
              <a:rPr lang="en-US" sz="600" dirty="0">
                <a:solidFill>
                  <a:schemeClr val="bg1"/>
                </a:solidFill>
              </a:rPr>
              <a:t>before the timer</a:t>
            </a:r>
          </a:p>
          <a:p>
            <a:r>
              <a:rPr lang="en-US" sz="600" dirty="0">
                <a:solidFill>
                  <a:schemeClr val="bg1"/>
                </a:solidFill>
              </a:rPr>
              <a:t>goes off.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958257" y="4011412"/>
            <a:ext cx="881448" cy="799071"/>
            <a:chOff x="4302005" y="1600899"/>
            <a:chExt cx="881448" cy="799071"/>
          </a:xfrm>
        </p:grpSpPr>
        <p:sp>
          <p:nvSpPr>
            <p:cNvPr id="45" name="Rounded Rectangle 44"/>
            <p:cNvSpPr/>
            <p:nvPr/>
          </p:nvSpPr>
          <p:spPr>
            <a:xfrm>
              <a:off x="4302005" y="1600899"/>
              <a:ext cx="881448" cy="799071"/>
            </a:xfrm>
            <a:prstGeom prst="roundRect">
              <a:avLst/>
            </a:prstGeom>
            <a:solidFill>
              <a:srgbClr val="0ABAE4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312" y="1678209"/>
              <a:ext cx="648834" cy="64445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407801" y="2094056"/>
            <a:ext cx="1049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" b="1" dirty="0">
                <a:solidFill>
                  <a:schemeClr val="bg1"/>
                </a:solidFill>
              </a:rPr>
              <a:t>Collage</a:t>
            </a:r>
            <a:r>
              <a:rPr lang="en-CA" sz="600" dirty="0">
                <a:solidFill>
                  <a:schemeClr val="bg1"/>
                </a:solidFill>
              </a:rPr>
              <a:t>:  Cut out large letters from headlines or ads in newspapers or magazines. </a:t>
            </a:r>
            <a:r>
              <a:rPr lang="en-CA" sz="600" dirty="0" smtClean="0">
                <a:solidFill>
                  <a:schemeClr val="bg1"/>
                </a:solidFill>
              </a:rPr>
              <a:t>Use </a:t>
            </a:r>
            <a:r>
              <a:rPr lang="en-CA" sz="600" dirty="0">
                <a:solidFill>
                  <a:schemeClr val="bg1"/>
                </a:solidFill>
              </a:rPr>
              <a:t>the letters to spell your words. Paste the letters on a large sheet of paper.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25256" y="1182636"/>
            <a:ext cx="948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3D Words </a:t>
            </a:r>
            <a:r>
              <a:rPr lang="en-US" sz="800" dirty="0">
                <a:solidFill>
                  <a:schemeClr val="bg1"/>
                </a:solidFill>
              </a:rPr>
              <a:t>:Use modeling clay rolled thinly to make your words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5485677" y="1165329"/>
            <a:ext cx="881448" cy="799071"/>
            <a:chOff x="5515460" y="1820605"/>
            <a:chExt cx="881448" cy="799071"/>
          </a:xfrm>
        </p:grpSpPr>
        <p:sp>
          <p:nvSpPr>
            <p:cNvPr id="90" name="Rounded Rectangle 89"/>
            <p:cNvSpPr/>
            <p:nvPr/>
          </p:nvSpPr>
          <p:spPr>
            <a:xfrm>
              <a:off x="5515460" y="1820605"/>
              <a:ext cx="881448" cy="799071"/>
            </a:xfrm>
            <a:prstGeom prst="roundRect">
              <a:avLst/>
            </a:prstGeom>
            <a:solidFill>
              <a:srgbClr val="B3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6944" y="1933260"/>
              <a:ext cx="638479" cy="577238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/>
        </p:nvGrpSpPr>
        <p:grpSpPr>
          <a:xfrm>
            <a:off x="5492074" y="2094056"/>
            <a:ext cx="881448" cy="799071"/>
            <a:chOff x="5515460" y="1820605"/>
            <a:chExt cx="881448" cy="799071"/>
          </a:xfrm>
        </p:grpSpPr>
        <p:sp>
          <p:nvSpPr>
            <p:cNvPr id="7" name="Rounded Rectangle 6"/>
            <p:cNvSpPr/>
            <p:nvPr/>
          </p:nvSpPr>
          <p:spPr>
            <a:xfrm>
              <a:off x="5515460" y="1820605"/>
              <a:ext cx="881448" cy="799071"/>
            </a:xfrm>
            <a:prstGeom prst="roundRect">
              <a:avLst/>
            </a:prstGeom>
            <a:solidFill>
              <a:srgbClr val="B3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6944" y="1933260"/>
              <a:ext cx="638479" cy="577238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5485677" y="3212001"/>
            <a:ext cx="9721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</a:rPr>
              <a:t>Magnet words</a:t>
            </a:r>
            <a:r>
              <a:rPr lang="en-US" sz="700" dirty="0">
                <a:solidFill>
                  <a:schemeClr val="bg1"/>
                </a:solidFill>
              </a:rPr>
              <a:t>: Spell your words on a magnetic surface with magnetic letters.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5485676" y="3075016"/>
            <a:ext cx="881448" cy="799071"/>
            <a:chOff x="5515460" y="1820605"/>
            <a:chExt cx="881448" cy="799071"/>
          </a:xfrm>
        </p:grpSpPr>
        <p:sp>
          <p:nvSpPr>
            <p:cNvPr id="57" name="Rounded Rectangle 56"/>
            <p:cNvSpPr/>
            <p:nvPr/>
          </p:nvSpPr>
          <p:spPr>
            <a:xfrm>
              <a:off x="5515460" y="1820605"/>
              <a:ext cx="881448" cy="799071"/>
            </a:xfrm>
            <a:prstGeom prst="roundRect">
              <a:avLst/>
            </a:prstGeom>
            <a:solidFill>
              <a:srgbClr val="B3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6944" y="1933260"/>
              <a:ext cx="638479" cy="577238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5492074" y="4011412"/>
            <a:ext cx="87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Words-In-Words </a:t>
            </a:r>
            <a:r>
              <a:rPr lang="en-US" sz="600" dirty="0">
                <a:solidFill>
                  <a:schemeClr val="bg1"/>
                </a:solidFill>
              </a:rPr>
              <a:t>:Write your word and then write as many words as you can make with the letters from each one.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492074" y="4011411"/>
            <a:ext cx="881448" cy="799071"/>
            <a:chOff x="5515460" y="1820605"/>
            <a:chExt cx="881448" cy="799071"/>
          </a:xfrm>
        </p:grpSpPr>
        <p:sp>
          <p:nvSpPr>
            <p:cNvPr id="60" name="Rounded Rectangle 59"/>
            <p:cNvSpPr/>
            <p:nvPr/>
          </p:nvSpPr>
          <p:spPr>
            <a:xfrm>
              <a:off x="5515460" y="1820605"/>
              <a:ext cx="881448" cy="799071"/>
            </a:xfrm>
            <a:prstGeom prst="roundRect">
              <a:avLst/>
            </a:prstGeom>
            <a:solidFill>
              <a:srgbClr val="B3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6944" y="1933260"/>
              <a:ext cx="638479" cy="57723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7140811" y="5058149"/>
            <a:ext cx="749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WORDLE: Make a word cloud with your words </a:t>
            </a:r>
            <a:r>
              <a:rPr lang="en-US" sz="800" dirty="0" smtClean="0">
                <a:solidFill>
                  <a:schemeClr val="bg1"/>
                </a:solidFill>
                <a:hlinkClick r:id="rId7"/>
              </a:rPr>
              <a:t>here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09401" y="4955953"/>
            <a:ext cx="101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>
                <a:solidFill>
                  <a:schemeClr val="bg1"/>
                </a:solidFill>
              </a:rPr>
              <a:t>Play-</a:t>
            </a:r>
            <a:r>
              <a:rPr lang="en-CA" sz="800" b="1" dirty="0" err="1">
                <a:solidFill>
                  <a:schemeClr val="bg1"/>
                </a:solidFill>
              </a:rPr>
              <a:t>doh</a:t>
            </a:r>
            <a:r>
              <a:rPr lang="en-CA" sz="800" b="1" dirty="0">
                <a:solidFill>
                  <a:schemeClr val="bg1"/>
                </a:solidFill>
              </a:rPr>
              <a:t> Words</a:t>
            </a:r>
            <a:r>
              <a:rPr lang="en-CA" sz="800" dirty="0">
                <a:solidFill>
                  <a:schemeClr val="bg1"/>
                </a:solidFill>
              </a:rPr>
              <a:t>: Make each of your spelling words out of play-</a:t>
            </a:r>
            <a:r>
              <a:rPr lang="en-CA" sz="800" dirty="0" err="1">
                <a:solidFill>
                  <a:schemeClr val="bg1"/>
                </a:solidFill>
              </a:rPr>
              <a:t>doh</a:t>
            </a:r>
            <a:r>
              <a:rPr lang="en-CA" sz="800" dirty="0">
                <a:solidFill>
                  <a:schemeClr val="bg1"/>
                </a:solidFill>
              </a:rPr>
              <a:t>.</a:t>
            </a:r>
            <a:endParaRPr lang="en-US" sz="700" dirty="0">
              <a:solidFill>
                <a:schemeClr val="bg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5515460" y="4961323"/>
            <a:ext cx="881448" cy="799071"/>
            <a:chOff x="5515460" y="1820605"/>
            <a:chExt cx="881448" cy="799071"/>
          </a:xfrm>
        </p:grpSpPr>
        <p:sp>
          <p:nvSpPr>
            <p:cNvPr id="63" name="Rounded Rectangle 62"/>
            <p:cNvSpPr/>
            <p:nvPr/>
          </p:nvSpPr>
          <p:spPr>
            <a:xfrm>
              <a:off x="5515460" y="1820605"/>
              <a:ext cx="881448" cy="799071"/>
            </a:xfrm>
            <a:prstGeom prst="roundRect">
              <a:avLst/>
            </a:prstGeom>
            <a:solidFill>
              <a:srgbClr val="B3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6944" y="1933260"/>
              <a:ext cx="638479" cy="577238"/>
            </a:xfrm>
            <a:prstGeom prst="rect">
              <a:avLst/>
            </a:prstGeom>
          </p:spPr>
        </p:pic>
      </p:grpSp>
      <p:sp>
        <p:nvSpPr>
          <p:cNvPr id="68" name="TextBox 67"/>
          <p:cNvSpPr txBox="1"/>
          <p:nvPr/>
        </p:nvSpPr>
        <p:spPr>
          <a:xfrm>
            <a:off x="6992821" y="2063851"/>
            <a:ext cx="101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>
                <a:solidFill>
                  <a:sysClr val="windowText" lastClr="000000"/>
                </a:solidFill>
              </a:rPr>
              <a:t>Word Search: </a:t>
            </a:r>
            <a:r>
              <a:rPr lang="en-CA" sz="800" dirty="0">
                <a:solidFill>
                  <a:sysClr val="windowText" lastClr="000000"/>
                </a:solidFill>
              </a:rPr>
              <a:t>Make a word search on </a:t>
            </a:r>
            <a:r>
              <a:rPr lang="en-CA" sz="800" u="sng" dirty="0">
                <a:solidFill>
                  <a:sysClr val="windowText" lastClr="000000"/>
                </a:solidFill>
                <a:hlinkClick r:id="rId8"/>
              </a:rPr>
              <a:t>www.puzzlemaker.com</a:t>
            </a:r>
            <a:r>
              <a:rPr lang="en-CA" sz="800" dirty="0">
                <a:solidFill>
                  <a:sysClr val="windowText" lastClr="000000"/>
                </a:solidFill>
              </a:rPr>
              <a:t> </a:t>
            </a:r>
            <a:r>
              <a:rPr lang="en-CA" sz="800" dirty="0" smtClean="0">
                <a:solidFill>
                  <a:sysClr val="windowText" lastClr="000000"/>
                </a:solidFill>
              </a:rPr>
              <a:t>and print </a:t>
            </a:r>
            <a:r>
              <a:rPr lang="en-CA" sz="800" dirty="0">
                <a:solidFill>
                  <a:sysClr val="windowText" lastClr="000000"/>
                </a:solidFill>
              </a:rPr>
              <a:t> </a:t>
            </a:r>
            <a:r>
              <a:rPr lang="en-CA" sz="800" dirty="0" smtClean="0">
                <a:solidFill>
                  <a:sysClr val="windowText" lastClr="000000"/>
                </a:solidFill>
              </a:rPr>
              <a:t>it.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7043295" y="2094055"/>
            <a:ext cx="881448" cy="799071"/>
            <a:chOff x="7024190" y="1830640"/>
            <a:chExt cx="881448" cy="799071"/>
          </a:xfrm>
        </p:grpSpPr>
        <p:sp>
          <p:nvSpPr>
            <p:cNvPr id="50" name="Rounded Rectangle 49"/>
            <p:cNvSpPr/>
            <p:nvPr/>
          </p:nvSpPr>
          <p:spPr>
            <a:xfrm>
              <a:off x="7024190" y="1830640"/>
              <a:ext cx="881448" cy="799071"/>
            </a:xfrm>
            <a:prstGeom prst="roundRect">
              <a:avLst/>
            </a:prstGeom>
            <a:solidFill>
              <a:srgbClr val="0AC81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358" y="1901392"/>
              <a:ext cx="686416" cy="686416"/>
            </a:xfrm>
            <a:prstGeom prst="rect">
              <a:avLst/>
            </a:prstGeom>
          </p:spPr>
        </p:pic>
      </p:grpSp>
      <p:sp>
        <p:nvSpPr>
          <p:cNvPr id="69" name="Rectangle 6"/>
          <p:cNvSpPr>
            <a:spLocks noChangeArrowheads="1"/>
          </p:cNvSpPr>
          <p:nvPr/>
        </p:nvSpPr>
        <p:spPr bwMode="auto">
          <a:xfrm>
            <a:off x="7072671" y="4041407"/>
            <a:ext cx="88314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EMAIL:</a:t>
            </a:r>
            <a:r>
              <a:rPr kumimoji="0" lang="en-US" altLang="en-US" sz="7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itchFamily="18" charset="0"/>
                <a:cs typeface="Helvetica" panose="020B0604020202020204" pitchFamily="34" charset="0"/>
              </a:rPr>
              <a:t> Send me an email using as many of your words that you can.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baseline="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rrichardson@hrsb.ca</a:t>
            </a:r>
            <a:endParaRPr kumimoji="0" lang="en-US" altLang="en-US" sz="7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0" name="Rectangle 6"/>
          <p:cNvSpPr>
            <a:spLocks noChangeArrowheads="1"/>
          </p:cNvSpPr>
          <p:nvPr/>
        </p:nvSpPr>
        <p:spPr bwMode="auto">
          <a:xfrm>
            <a:off x="6992821" y="3198289"/>
            <a:ext cx="101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/>
                <a:ea typeface="Times New Roman" pitchFamily="18" charset="0"/>
              </a:rPr>
              <a:t>PADLET: Type your words here: http://padlet.com/wall/4tspqrrvwu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7040248" y="3078234"/>
            <a:ext cx="881448" cy="799071"/>
            <a:chOff x="7024190" y="1830640"/>
            <a:chExt cx="881448" cy="799071"/>
          </a:xfrm>
        </p:grpSpPr>
        <p:sp>
          <p:nvSpPr>
            <p:cNvPr id="75" name="Rounded Rectangle 74"/>
            <p:cNvSpPr/>
            <p:nvPr/>
          </p:nvSpPr>
          <p:spPr>
            <a:xfrm>
              <a:off x="7024190" y="1830640"/>
              <a:ext cx="881448" cy="799071"/>
            </a:xfrm>
            <a:prstGeom prst="roundRect">
              <a:avLst/>
            </a:prstGeom>
            <a:solidFill>
              <a:srgbClr val="0AC81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358" y="1901392"/>
              <a:ext cx="686416" cy="686416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7008643" y="4046819"/>
            <a:ext cx="881448" cy="799071"/>
            <a:chOff x="7024190" y="1830640"/>
            <a:chExt cx="881448" cy="799071"/>
          </a:xfrm>
        </p:grpSpPr>
        <p:sp>
          <p:nvSpPr>
            <p:cNvPr id="79" name="Rounded Rectangle 78"/>
            <p:cNvSpPr/>
            <p:nvPr/>
          </p:nvSpPr>
          <p:spPr>
            <a:xfrm>
              <a:off x="7024190" y="1830640"/>
              <a:ext cx="881448" cy="799071"/>
            </a:xfrm>
            <a:prstGeom prst="roundRect">
              <a:avLst/>
            </a:prstGeom>
            <a:solidFill>
              <a:srgbClr val="0AC81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358" y="1901392"/>
              <a:ext cx="686416" cy="686416"/>
            </a:xfrm>
            <a:prstGeom prst="rect">
              <a:avLst/>
            </a:prstGeom>
          </p:spPr>
        </p:pic>
      </p:grpSp>
      <p:grpSp>
        <p:nvGrpSpPr>
          <p:cNvPr id="82" name="Group 81"/>
          <p:cNvGrpSpPr/>
          <p:nvPr/>
        </p:nvGrpSpPr>
        <p:grpSpPr>
          <a:xfrm>
            <a:off x="7012015" y="4945361"/>
            <a:ext cx="881448" cy="799071"/>
            <a:chOff x="7024190" y="1830640"/>
            <a:chExt cx="881448" cy="799071"/>
          </a:xfrm>
        </p:grpSpPr>
        <p:sp>
          <p:nvSpPr>
            <p:cNvPr id="83" name="Rounded Rectangle 82"/>
            <p:cNvSpPr/>
            <p:nvPr/>
          </p:nvSpPr>
          <p:spPr>
            <a:xfrm>
              <a:off x="7024190" y="1830640"/>
              <a:ext cx="881448" cy="799071"/>
            </a:xfrm>
            <a:prstGeom prst="roundRect">
              <a:avLst/>
            </a:prstGeom>
            <a:solidFill>
              <a:srgbClr val="0AC81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358" y="1901392"/>
              <a:ext cx="686416" cy="6864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68424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423</TotalTime>
  <Words>180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Vapor Trail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Richardson</dc:creator>
  <cp:lastModifiedBy>John Norman</cp:lastModifiedBy>
  <cp:revision>34</cp:revision>
  <dcterms:created xsi:type="dcterms:W3CDTF">2014-07-11T14:14:21Z</dcterms:created>
  <dcterms:modified xsi:type="dcterms:W3CDTF">2014-07-14T00:23:45Z</dcterms:modified>
</cp:coreProperties>
</file>